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59" r:id="rId4"/>
    <p:sldId id="260" r:id="rId5"/>
    <p:sldId id="261" r:id="rId6"/>
    <p:sldId id="276" r:id="rId7"/>
    <p:sldId id="27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5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14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3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28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1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36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0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3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3CCF23D-FD66-4566-B0AA-E6D6A61E7B0C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3A20567-3641-4044-A4FC-B8F3368C7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4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9363" y="3295290"/>
            <a:ext cx="2655310" cy="265531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9745"/>
            <a:ext cx="9144000" cy="2387600"/>
          </a:xfrm>
        </p:spPr>
        <p:txBody>
          <a:bodyPr/>
          <a:lstStyle/>
          <a:p>
            <a:r>
              <a:rPr lang="en-US" dirty="0" smtClean="0"/>
              <a:t>Bedford Youth Soccer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33311"/>
            <a:ext cx="9144000" cy="1655762"/>
          </a:xfrm>
        </p:spPr>
        <p:txBody>
          <a:bodyPr/>
          <a:lstStyle/>
          <a:p>
            <a:r>
              <a:rPr lang="en-US" dirty="0" smtClean="0"/>
              <a:t>Parent Information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9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974" y="3916528"/>
            <a:ext cx="10058400" cy="1609344"/>
          </a:xfrm>
        </p:spPr>
        <p:txBody>
          <a:bodyPr/>
          <a:lstStyle/>
          <a:p>
            <a:r>
              <a:rPr lang="en-US" dirty="0" smtClean="0"/>
              <a:t>Fall 2020 Soccer goal: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7615" y="1644517"/>
            <a:ext cx="1121762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Helvetica" panose="020B0604020202020204" pitchFamily="34" charset="0"/>
              </a:rPr>
              <a:t>Bedford Soccer's mission is to serve the children and achieve these goals: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1. </a:t>
            </a:r>
            <a:r>
              <a:rPr lang="en-US" sz="1200" dirty="0">
                <a:latin typeface="Helvetica" panose="020B0604020202020204" pitchFamily="34" charset="0"/>
              </a:rPr>
              <a:t>All children can play. We provide opportunities for children of all skill levels to learn and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play </a:t>
            </a:r>
            <a:r>
              <a:rPr lang="en-US" sz="1200" dirty="0">
                <a:latin typeface="Helvetica" panose="020B0604020202020204" pitchFamily="34" charset="0"/>
              </a:rPr>
              <a:t>the game.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2</a:t>
            </a:r>
            <a:r>
              <a:rPr lang="en-US" sz="1200" dirty="0">
                <a:latin typeface="Helvetica" panose="020B0604020202020204" pitchFamily="34" charset="0"/>
              </a:rPr>
              <a:t>. Fun, learning, enjoyment. Having fun, learning and enjoying the game are always more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important </a:t>
            </a:r>
            <a:r>
              <a:rPr lang="en-US" sz="1200" dirty="0">
                <a:latin typeface="Helvetica" panose="020B0604020202020204" pitchFamily="34" charset="0"/>
              </a:rPr>
              <a:t>than winning.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3</a:t>
            </a:r>
            <a:r>
              <a:rPr lang="en-US" sz="1200" dirty="0">
                <a:latin typeface="Helvetica" panose="020B0604020202020204" pitchFamily="34" charset="0"/>
              </a:rPr>
              <a:t>. The game is the best teacher. Effective practice combines age-appropriate skill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development </a:t>
            </a:r>
            <a:r>
              <a:rPr lang="en-US" sz="1200" dirty="0">
                <a:latin typeface="Helvetica" panose="020B0604020202020204" pitchFamily="34" charset="0"/>
              </a:rPr>
              <a:t>with time spent playing the game.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4</a:t>
            </a:r>
            <a:r>
              <a:rPr lang="en-US" sz="1200" dirty="0">
                <a:latin typeface="Helvetica" panose="020B0604020202020204" pitchFamily="34" charset="0"/>
              </a:rPr>
              <a:t>. Sportsmanship and teamwork. Learning and demonstrating excellent sportsmanship and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teamwork </a:t>
            </a:r>
            <a:r>
              <a:rPr lang="en-US" sz="1200" dirty="0">
                <a:latin typeface="Helvetica" panose="020B0604020202020204" pitchFamily="34" charset="0"/>
              </a:rPr>
              <a:t>are key parts of learning soccer. </a:t>
            </a:r>
            <a:endParaRPr lang="en-US" sz="1200" dirty="0" smtClean="0">
              <a:latin typeface="Helvetica" panose="020B0604020202020204" pitchFamily="34" charset="0"/>
            </a:endParaRPr>
          </a:p>
          <a:p>
            <a:r>
              <a:rPr lang="en-US" sz="1200" dirty="0">
                <a:latin typeface="Helvetica" panose="020B0604020202020204" pitchFamily="34" charset="0"/>
              </a:rPr>
              <a:t>	</a:t>
            </a:r>
            <a:r>
              <a:rPr lang="en-US" sz="1200" dirty="0" smtClean="0">
                <a:latin typeface="Helvetica" panose="020B0604020202020204" pitchFamily="34" charset="0"/>
              </a:rPr>
              <a:t>5</a:t>
            </a:r>
            <a:r>
              <a:rPr lang="en-US" sz="1200" dirty="0">
                <a:latin typeface="Helvetica" panose="020B0604020202020204" pitchFamily="34" charset="0"/>
              </a:rPr>
              <a:t>. Positive coaching. Coaching must always be positive, supporting children's enjoyment of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the </a:t>
            </a:r>
            <a:r>
              <a:rPr lang="en-US" sz="1200" dirty="0">
                <a:latin typeface="Helvetica" panose="020B0604020202020204" pitchFamily="34" charset="0"/>
              </a:rPr>
              <a:t>game, strengthening children's self esteem and creating a positive environment.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6</a:t>
            </a:r>
            <a:r>
              <a:rPr lang="en-US" sz="1200" dirty="0">
                <a:latin typeface="Helvetica" panose="020B0604020202020204" pitchFamily="34" charset="0"/>
              </a:rPr>
              <a:t>. Positive spectatorship. Parents and spectators play a crucial role in providing a positive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experience </a:t>
            </a:r>
            <a:r>
              <a:rPr lang="en-US" sz="1200" dirty="0">
                <a:latin typeface="Helvetica" panose="020B0604020202020204" pitchFamily="34" charset="0"/>
              </a:rPr>
              <a:t>for the children. Positive spectators show respect for and appreciation of the</a:t>
            </a:r>
          </a:p>
          <a:p>
            <a:r>
              <a:rPr lang="en-US" sz="1200" dirty="0" smtClean="0">
                <a:latin typeface="Helvetica" panose="020B0604020202020204" pitchFamily="34" charset="0"/>
              </a:rPr>
              <a:t>	game</a:t>
            </a:r>
            <a:r>
              <a:rPr lang="en-US" sz="1200" dirty="0">
                <a:latin typeface="Helvetica" panose="020B0604020202020204" pitchFamily="34" charset="0"/>
              </a:rPr>
              <a:t>, the coaches, and the players on all teams.</a:t>
            </a:r>
            <a:endParaRPr lang="en-US" sz="1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54482" y="440818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Mission of Bedford Youth Soccer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68218" y="5246255"/>
            <a:ext cx="971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build a healthy community by providing soccer to as many children as possible in a fun and safe environment.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74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Modifications made to the game: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503407"/>
              </p:ext>
            </p:extLst>
          </p:nvPr>
        </p:nvGraphicFramePr>
        <p:xfrm>
          <a:off x="535576" y="966651"/>
          <a:ext cx="4820195" cy="4454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0195">
                  <a:extLst>
                    <a:ext uri="{9D8B030D-6E8A-4147-A177-3AD203B41FA5}">
                      <a16:colId xmlns:a16="http://schemas.microsoft.com/office/drawing/2014/main" val="3794787100"/>
                    </a:ext>
                  </a:extLst>
                </a:gridCol>
              </a:tblGrid>
              <a:tr h="445443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3200" b="0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Permitted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Heading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Side Tackling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Shoulder to Shoulder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Throw Ins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Corner Kicks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Walls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Drop Balls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93042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4885068"/>
              </p:ext>
            </p:extLst>
          </p:nvPr>
        </p:nvGraphicFramePr>
        <p:xfrm>
          <a:off x="6223362" y="966650"/>
          <a:ext cx="5631181" cy="4454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1181">
                  <a:extLst>
                    <a:ext uri="{9D8B030D-6E8A-4147-A177-3AD203B41FA5}">
                      <a16:colId xmlns:a16="http://schemas.microsoft.com/office/drawing/2014/main" val="3794787100"/>
                    </a:ext>
                  </a:extLst>
                </a:gridCol>
              </a:tblGrid>
              <a:tr h="4454435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you </a:t>
                      </a:r>
                      <a:r>
                        <a:rPr lang="en-US" sz="3200" b="0" u="sng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 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Block Tackle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Kick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Ins (no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offsides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10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yds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Corner Kick Ins (10 yes, cannot go into the penalty area.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Punting</a:t>
                      </a: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Quick restarts</a:t>
                      </a:r>
                      <a:endParaRPr lang="en-US" sz="3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09" marR="4620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93042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9503" y="5255027"/>
            <a:ext cx="106135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Balls should be sanitized if they touch player’s face or if hand touches face and then ball (goalie). Need a clean back up ball at the ready to swap in. 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022" y="1795548"/>
            <a:ext cx="10330226" cy="437665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25 players max on field for practices or games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smtClean="0"/>
              <a:t>Teams must practice/play on standard size fields for their cohort.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Max of ONE spectator per player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Fields must be 14 feet apart (minimum)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Coaches must distance 6 feet from players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Players should distance from each other when possible on the field.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No hand shakes, fist bumping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Spectators must remain 6 feet away from sideline to keep distancing from players and coaches.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Spectators must remain 6 feet away from other spectators at all times and wear a mask at all times.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3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Tracing and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Signed Symptom monitoring sheet will be required at the first practice only.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By </a:t>
            </a:r>
            <a:r>
              <a:rPr lang="en-US" dirty="0" smtClean="0"/>
              <a:t>signing the monitoring sheet the parent is agreeing that they will keep their child home if they had answered yes to any of the monitoring questions.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If </a:t>
            </a:r>
            <a:r>
              <a:rPr lang="en-US" dirty="0" smtClean="0"/>
              <a:t>a child, coach or spectator tests positive the COVID-19 coordinator should contact Nikki or Amy at the Bedford Recreation Department immediately who will contact the Bedford Board of Health.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4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7382" y="1274618"/>
            <a:ext cx="25122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Agreement for Symptom Monitoring for the Town of Bedford</a:t>
            </a:r>
          </a:p>
          <a:p>
            <a:r>
              <a:rPr lang="en-US" dirty="0" smtClean="0"/>
              <a:t>*must be turned in once at the start of the season. </a:t>
            </a:r>
          </a:p>
          <a:p>
            <a:endParaRPr lang="en-US" dirty="0"/>
          </a:p>
          <a:p>
            <a:r>
              <a:rPr lang="en-US" dirty="0" smtClean="0"/>
              <a:t>Forms will be emailed to parents before the start of the season.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074" y="0"/>
            <a:ext cx="48552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70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073" y="822037"/>
            <a:ext cx="25122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Medical Release Form</a:t>
            </a:r>
          </a:p>
          <a:p>
            <a:r>
              <a:rPr lang="en-US" dirty="0" smtClean="0"/>
              <a:t>*Coaches keep forms in their team bag all season. </a:t>
            </a:r>
          </a:p>
          <a:p>
            <a:endParaRPr lang="en-US" dirty="0"/>
          </a:p>
          <a:p>
            <a:r>
              <a:rPr lang="en-US" dirty="0" smtClean="0"/>
              <a:t>Forms will be emailed to parents before the start of the season.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81"/>
          <a:stretch/>
        </p:blipFill>
        <p:spPr>
          <a:xfrm>
            <a:off x="3500583" y="166255"/>
            <a:ext cx="5791009" cy="653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597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35250"/>
            <a:ext cx="10058400" cy="1609344"/>
          </a:xfrm>
        </p:spPr>
        <p:txBody>
          <a:bodyPr/>
          <a:lstStyle/>
          <a:p>
            <a:r>
              <a:rPr lang="en-US" dirty="0" smtClean="0"/>
              <a:t>Face Masks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662"/>
            <a:ext cx="10515600" cy="47233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Facemasks must be worn by players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Facemasks must be worn by coaches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Facemasks must be worn by spectators at all times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The COVID-19 coordinator is responsible for making sure that all players/coaches/spectators are abiding by the facemask rules. If someone is in non-compliance the COVID-19 coordinator for that team should address the parent/spectator and if they do not comply the </a:t>
            </a:r>
            <a:r>
              <a:rPr lang="en-US" smtClean="0"/>
              <a:t>COVID Coordinator </a:t>
            </a:r>
            <a:r>
              <a:rPr lang="en-US" dirty="0" smtClean="0"/>
              <a:t>should contact the Recreation Department to report non-compliance.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Non compliance of facemask and distancing rules could result in suspension of field permits and program by the Town of Bedford.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6870" y="5947525"/>
            <a:ext cx="910475" cy="9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619</TotalTime>
  <Words>485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Helvetica</vt:lpstr>
      <vt:lpstr>Rockwell</vt:lpstr>
      <vt:lpstr>Rockwell Condensed</vt:lpstr>
      <vt:lpstr>Symbol</vt:lpstr>
      <vt:lpstr>Times New Roman</vt:lpstr>
      <vt:lpstr>Wingdings</vt:lpstr>
      <vt:lpstr>Wood Type</vt:lpstr>
      <vt:lpstr>Bedford Youth Soccer</vt:lpstr>
      <vt:lpstr>Fall 2020 Soccer goal:</vt:lpstr>
      <vt:lpstr>Modifications made to the game:</vt:lpstr>
      <vt:lpstr>Field spacing</vt:lpstr>
      <vt:lpstr>COVID-19 Tracing and procedures</vt:lpstr>
      <vt:lpstr>PowerPoint Presentation</vt:lpstr>
      <vt:lpstr>PowerPoint Presentation</vt:lpstr>
      <vt:lpstr>Face Masks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Bedford Youth Soccer</dc:title>
  <dc:creator>Taylor, Nikki</dc:creator>
  <cp:lastModifiedBy>Taylor, Nikki</cp:lastModifiedBy>
  <cp:revision>52</cp:revision>
  <dcterms:created xsi:type="dcterms:W3CDTF">2020-08-12T18:16:04Z</dcterms:created>
  <dcterms:modified xsi:type="dcterms:W3CDTF">2020-09-25T15:44:57Z</dcterms:modified>
</cp:coreProperties>
</file>