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3" r:id="rId5"/>
    <p:sldId id="265" r:id="rId6"/>
    <p:sldId id="258" r:id="rId7"/>
    <p:sldId id="257" r:id="rId8"/>
    <p:sldId id="261" r:id="rId9"/>
    <p:sldId id="264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1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9AF-9A6F-4FAC-966B-1984A3D7A72B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1B4D-AAAA-4BE4-93E1-46BA1FF53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7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9AF-9A6F-4FAC-966B-1984A3D7A72B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1B4D-AAAA-4BE4-93E1-46BA1FF53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03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D34999AF-9A6F-4FAC-966B-1984A3D7A72B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57F41B4D-AAAA-4BE4-93E1-46BA1FF53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526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9AF-9A6F-4FAC-966B-1984A3D7A72B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1B4D-AAAA-4BE4-93E1-46BA1FF53E87}" type="slidenum">
              <a:rPr lang="en-US" smtClean="0"/>
              <a:t>‹#›</a:t>
            </a:fld>
            <a:endParaRPr lang="en-US"/>
          </a:p>
        </p:txBody>
      </p:sp>
      <p:pic>
        <p:nvPicPr>
          <p:cNvPr id="2050" name="Picture 2" descr="Bedford Youth Socc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3871" y="344553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262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4999AF-9A6F-4FAC-966B-1984A3D7A72B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F41B4D-AAAA-4BE4-93E1-46BA1FF53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7408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9AF-9A6F-4FAC-966B-1984A3D7A72B}" type="datetimeFigureOut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1B4D-AAAA-4BE4-93E1-46BA1FF53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0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9AF-9A6F-4FAC-966B-1984A3D7A72B}" type="datetimeFigureOut">
              <a:rPr lang="en-US" smtClean="0"/>
              <a:t>3/24/21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1B4D-AAAA-4BE4-93E1-46BA1FF53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39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9AF-9A6F-4FAC-966B-1984A3D7A72B}" type="datetimeFigureOut">
              <a:rPr lang="en-US" smtClean="0"/>
              <a:t>3/24/21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1B4D-AAAA-4BE4-93E1-46BA1FF53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75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9AF-9A6F-4FAC-966B-1984A3D7A72B}" type="datetimeFigureOut">
              <a:rPr lang="en-US" smtClean="0"/>
              <a:t>3/24/21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1B4D-AAAA-4BE4-93E1-46BA1FF53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67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9AF-9A6F-4FAC-966B-1984A3D7A72B}" type="datetimeFigureOut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1B4D-AAAA-4BE4-93E1-46BA1FF53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5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9AF-9A6F-4FAC-966B-1984A3D7A72B}" type="datetimeFigureOut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1B4D-AAAA-4BE4-93E1-46BA1FF53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14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D34999AF-9A6F-4FAC-966B-1984A3D7A72B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57F41B4D-AAAA-4BE4-93E1-46BA1FF53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9977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New Travel Coach Orientation</a:t>
            </a:r>
          </a:p>
        </p:txBody>
      </p:sp>
      <p:pic>
        <p:nvPicPr>
          <p:cNvPr id="1026" name="Picture 2" descr="Bedford Youth Soc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166" y="300643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27242" y="4295057"/>
            <a:ext cx="24722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Spring 2021</a:t>
            </a:r>
          </a:p>
        </p:txBody>
      </p:sp>
    </p:spTree>
    <p:extLst>
      <p:ext uri="{BB962C8B-B14F-4D97-AF65-F5344CB8AC3E}">
        <p14:creationId xmlns:p14="http://schemas.microsoft.com/office/powerpoint/2010/main" val="3429124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Importantly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fun and make sure your players have fun</a:t>
            </a:r>
          </a:p>
          <a:p>
            <a:r>
              <a:rPr lang="en-US" dirty="0"/>
              <a:t>The mark of a successful season has nothing to do with wins and losses – it’s about whether your players are excited to come back and play the next season</a:t>
            </a:r>
          </a:p>
        </p:txBody>
      </p:sp>
    </p:spTree>
    <p:extLst>
      <p:ext uri="{BB962C8B-B14F-4D97-AF65-F5344CB8AC3E}">
        <p14:creationId xmlns:p14="http://schemas.microsoft.com/office/powerpoint/2010/main" val="2905492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159" y="200473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The transition from intramural coach to travel coach isn’t always an easy one.</a:t>
            </a:r>
          </a:p>
          <a:p>
            <a:r>
              <a:rPr lang="en-US" dirty="0"/>
              <a:t>Intramural</a:t>
            </a:r>
          </a:p>
          <a:p>
            <a:pPr lvl="1"/>
            <a:r>
              <a:rPr lang="en-US" dirty="0"/>
              <a:t>1 Session a week, 1-1.5 hours</a:t>
            </a:r>
          </a:p>
          <a:p>
            <a:pPr lvl="1"/>
            <a:r>
              <a:rPr lang="en-US" dirty="0"/>
              <a:t>Drills are provided each week and demonstrated before each session</a:t>
            </a:r>
          </a:p>
          <a:p>
            <a:pPr lvl="1"/>
            <a:r>
              <a:rPr lang="en-US" dirty="0"/>
              <a:t>Teams of ~8</a:t>
            </a:r>
          </a:p>
          <a:p>
            <a:r>
              <a:rPr lang="en-US" dirty="0"/>
              <a:t>Travel</a:t>
            </a:r>
          </a:p>
          <a:p>
            <a:pPr lvl="1"/>
            <a:r>
              <a:rPr lang="en-US" dirty="0"/>
              <a:t>2 1-1.5 hour practices per week</a:t>
            </a:r>
          </a:p>
          <a:p>
            <a:pPr lvl="1"/>
            <a:r>
              <a:rPr lang="en-US" dirty="0"/>
              <a:t>No set practice plans</a:t>
            </a:r>
          </a:p>
          <a:p>
            <a:pPr lvl="1"/>
            <a:r>
              <a:rPr lang="en-US" dirty="0"/>
              <a:t>Managing subs and positions during more structured games</a:t>
            </a:r>
          </a:p>
          <a:p>
            <a:pPr lvl="1"/>
            <a:r>
              <a:rPr lang="en-US" dirty="0"/>
              <a:t>Teams of 10+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30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798" y="1967026"/>
            <a:ext cx="10515600" cy="471657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Typical structure:</a:t>
            </a:r>
          </a:p>
          <a:p>
            <a:pPr lvl="1"/>
            <a:r>
              <a:rPr lang="en-US" dirty="0"/>
              <a:t>10 minutes – warm up drill (one where players can wander in as they arrive – you’ll never have the full team there right on time)</a:t>
            </a:r>
          </a:p>
          <a:p>
            <a:pPr lvl="1"/>
            <a:r>
              <a:rPr lang="en-US" dirty="0"/>
              <a:t>2 or 3 10-15 minute drills</a:t>
            </a:r>
          </a:p>
          <a:p>
            <a:pPr lvl="1"/>
            <a:r>
              <a:rPr lang="en-US" dirty="0"/>
              <a:t>20-30 minutes of scrimmaging at the end</a:t>
            </a:r>
          </a:p>
          <a:p>
            <a:r>
              <a:rPr lang="en-US" b="1" u="sng" dirty="0"/>
              <a:t>Have a plan</a:t>
            </a:r>
          </a:p>
          <a:p>
            <a:r>
              <a:rPr lang="en-US" dirty="0"/>
              <a:t>Recycle Practice Plans – each one can be used at least 2X</a:t>
            </a:r>
          </a:p>
          <a:p>
            <a:pPr lvl="1"/>
            <a:r>
              <a:rPr lang="en-US" dirty="0"/>
              <a:t>20 practices is a lot to plan over the course of the season</a:t>
            </a:r>
          </a:p>
          <a:p>
            <a:pPr lvl="1"/>
            <a:r>
              <a:rPr lang="en-US" dirty="0"/>
              <a:t>Players will get more of out drills by repeating them multiple times (and the second time around, they’re more familiar and less time is spent on explanations)</a:t>
            </a:r>
          </a:p>
          <a:p>
            <a:r>
              <a:rPr lang="en-US" dirty="0"/>
              <a:t>Base drills on what you see in games and what your team needs to improve on</a:t>
            </a:r>
          </a:p>
          <a:p>
            <a:r>
              <a:rPr lang="en-US" dirty="0"/>
              <a:t>Have 1 or 2 go-to drills that you can rely on if a practice goes sideways</a:t>
            </a:r>
          </a:p>
          <a:p>
            <a:pPr lvl="1"/>
            <a:r>
              <a:rPr lang="en-US" dirty="0"/>
              <a:t>Some drills seem great on paper but turn out to be a disaster when run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538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Drill Selection &amp;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Good drills:</a:t>
            </a:r>
          </a:p>
          <a:p>
            <a:pPr lvl="1"/>
            <a:r>
              <a:rPr lang="en-US" dirty="0"/>
              <a:t>Are easily explainable (60 seconds or less)</a:t>
            </a:r>
          </a:p>
          <a:p>
            <a:pPr lvl="1"/>
            <a:r>
              <a:rPr lang="en-US" dirty="0"/>
              <a:t>Minimal setup (or can be set up during a water break)</a:t>
            </a:r>
          </a:p>
          <a:p>
            <a:pPr lvl="1"/>
            <a:r>
              <a:rPr lang="en-US" dirty="0"/>
              <a:t>Keep all players moving</a:t>
            </a:r>
          </a:p>
          <a:p>
            <a:pPr lvl="1"/>
            <a:r>
              <a:rPr lang="en-US" dirty="0"/>
              <a:t>Target a specific skill</a:t>
            </a:r>
          </a:p>
          <a:p>
            <a:r>
              <a:rPr lang="en-US" dirty="0"/>
              <a:t>Resources</a:t>
            </a:r>
          </a:p>
          <a:p>
            <a:pPr lvl="1"/>
            <a:r>
              <a:rPr lang="en-US" dirty="0"/>
              <a:t>BYS Website</a:t>
            </a:r>
          </a:p>
          <a:p>
            <a:pPr lvl="1"/>
            <a:r>
              <a:rPr lang="en-US" dirty="0"/>
              <a:t>Massachusetts Youth Soccer Association Website (go to “coaches” -&gt; “session plans”</a:t>
            </a:r>
          </a:p>
          <a:p>
            <a:pPr lvl="1"/>
            <a:r>
              <a:rPr lang="en-US" dirty="0"/>
              <a:t>Google (try things like “U-10 Soccer Passing Drill”)</a:t>
            </a:r>
          </a:p>
          <a:p>
            <a:pPr lvl="1"/>
            <a:r>
              <a:rPr lang="en-US" dirty="0"/>
              <a:t>Other towns soccer clubs (e.g. Lexington)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744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E32E4-2010-6948-B0A1-2F9F1D815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Go-To Drills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0CCA8-AF35-5B41-BEF0-9674E52B4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Warmups</a:t>
            </a:r>
          </a:p>
          <a:p>
            <a:pPr lvl="1"/>
            <a:r>
              <a:rPr lang="en-US" dirty="0"/>
              <a:t>Freeze Tag</a:t>
            </a:r>
          </a:p>
          <a:p>
            <a:pPr lvl="1"/>
            <a:r>
              <a:rPr lang="en-US" dirty="0"/>
              <a:t>Blob Tag</a:t>
            </a:r>
          </a:p>
          <a:p>
            <a:pPr lvl="1"/>
            <a:r>
              <a:rPr lang="en-US" dirty="0"/>
              <a:t>Small sided games</a:t>
            </a:r>
          </a:p>
          <a:p>
            <a:pPr lvl="1"/>
            <a:r>
              <a:rPr lang="en-US" dirty="0"/>
              <a:t>Juggling</a:t>
            </a:r>
          </a:p>
          <a:p>
            <a:r>
              <a:rPr lang="en-US" dirty="0"/>
              <a:t>Core Drills</a:t>
            </a:r>
          </a:p>
          <a:p>
            <a:pPr lvl="1"/>
            <a:r>
              <a:rPr lang="en-US" dirty="0"/>
              <a:t>4 Corners Dribbling Game</a:t>
            </a:r>
          </a:p>
          <a:p>
            <a:pPr lvl="1"/>
            <a:r>
              <a:rPr lang="en-US" dirty="0"/>
              <a:t>4-Corners Passing Game</a:t>
            </a:r>
          </a:p>
          <a:p>
            <a:pPr lvl="1"/>
            <a:r>
              <a:rPr lang="en-US" dirty="0"/>
              <a:t>Keep Away</a:t>
            </a:r>
          </a:p>
          <a:p>
            <a:pPr lvl="1"/>
            <a:r>
              <a:rPr lang="en-US" dirty="0"/>
              <a:t>3v3 Combat by Numbers</a:t>
            </a:r>
          </a:p>
          <a:p>
            <a:pPr lvl="1"/>
            <a:r>
              <a:rPr lang="en-US" dirty="0"/>
              <a:t>4v3 or 5v3 </a:t>
            </a:r>
          </a:p>
          <a:p>
            <a:pPr marL="2286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169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278278" cy="4351338"/>
          </a:xfrm>
        </p:spPr>
        <p:txBody>
          <a:bodyPr/>
          <a:lstStyle/>
          <a:p>
            <a:r>
              <a:rPr lang="en-US" dirty="0"/>
              <a:t>There are some things that you want to keep track of during the season (and will regret not doing if you don’t)</a:t>
            </a:r>
          </a:p>
          <a:p>
            <a:pPr lvl="1"/>
            <a:r>
              <a:rPr lang="en-US" dirty="0"/>
              <a:t>Who’s been captain</a:t>
            </a:r>
          </a:p>
          <a:p>
            <a:pPr lvl="1"/>
            <a:r>
              <a:rPr lang="en-US" dirty="0"/>
              <a:t>Who’s played goalie</a:t>
            </a:r>
          </a:p>
          <a:p>
            <a:pPr lvl="1"/>
            <a:r>
              <a:rPr lang="en-US" dirty="0"/>
              <a:t>Who’s started games and who’s started on the bench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246" y="929326"/>
            <a:ext cx="3396621" cy="5122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577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In-Game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885" y="2092386"/>
            <a:ext cx="6354452" cy="4351338"/>
          </a:xfrm>
        </p:spPr>
        <p:txBody>
          <a:bodyPr/>
          <a:lstStyle/>
          <a:p>
            <a:r>
              <a:rPr lang="en-US" dirty="0"/>
              <a:t>Find a way to manage subs that works for you and your style.  Options include:</a:t>
            </a:r>
          </a:p>
          <a:p>
            <a:pPr lvl="1"/>
            <a:r>
              <a:rPr lang="en-US" dirty="0"/>
              <a:t>Smartphone app that allow you to assign positions and track time</a:t>
            </a:r>
          </a:p>
          <a:p>
            <a:pPr lvl="1"/>
            <a:r>
              <a:rPr lang="en-US" dirty="0"/>
              <a:t>Plan lineups and substitutions in advance </a:t>
            </a:r>
          </a:p>
          <a:p>
            <a:pPr lvl="1"/>
            <a:r>
              <a:rPr lang="en-US" dirty="0"/>
              <a:t>Pen and paper during the game</a:t>
            </a:r>
          </a:p>
          <a:p>
            <a:r>
              <a:rPr lang="en-US" dirty="0"/>
              <a:t>Typical Lineup for 7v7 is 2-1-3 (2 defenders, 1 mid, 3 forward)</a:t>
            </a:r>
          </a:p>
          <a:p>
            <a:pPr lvl="1"/>
            <a:r>
              <a:rPr lang="en-US" dirty="0"/>
              <a:t>Other options may work for your team (e.g. 2-2-2)</a:t>
            </a:r>
          </a:p>
          <a:p>
            <a:r>
              <a:rPr lang="en-US" dirty="0"/>
              <a:t>Praise what you practiced to reinforce the skills from practice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8906" y="705053"/>
            <a:ext cx="4363769" cy="6038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574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Subs &amp; Positions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BYS policy is that all players have equal playing time across the board, regardless of ability, and all players should have an opportunity to play all positions</a:t>
            </a:r>
          </a:p>
          <a:p>
            <a:r>
              <a:rPr lang="en-US" dirty="0"/>
              <a:t>But that doesn’t mean you shouldn’t be strategic about how you play your stronger and weaker players</a:t>
            </a:r>
          </a:p>
          <a:p>
            <a:pPr lvl="1"/>
            <a:r>
              <a:rPr lang="en-US" dirty="0"/>
              <a:t>Pair weaker players with a stronger player on defense</a:t>
            </a:r>
          </a:p>
          <a:p>
            <a:pPr lvl="1"/>
            <a:r>
              <a:rPr lang="en-US" dirty="0"/>
              <a:t>Balance lineups to have a range of abilities on the field at any given time</a:t>
            </a:r>
          </a:p>
          <a:p>
            <a:pPr lvl="1"/>
            <a:r>
              <a:rPr lang="en-US" dirty="0"/>
              <a:t>Put weaker players on defense in a lopsided game</a:t>
            </a:r>
          </a:p>
        </p:txBody>
      </p:sp>
    </p:spTree>
    <p:extLst>
      <p:ext uri="{BB962C8B-B14F-4D97-AF65-F5344CB8AC3E}">
        <p14:creationId xmlns:p14="http://schemas.microsoft.com/office/powerpoint/2010/main" val="4264376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Multiple methods for communicating with your team throughout the season</a:t>
            </a:r>
          </a:p>
          <a:p>
            <a:pPr lvl="1"/>
            <a:r>
              <a:rPr lang="en-US" dirty="0"/>
              <a:t>E-mail</a:t>
            </a:r>
          </a:p>
          <a:p>
            <a:pPr lvl="1"/>
            <a:r>
              <a:rPr lang="en-US" dirty="0"/>
              <a:t>Apps like Team Snap</a:t>
            </a:r>
          </a:p>
          <a:p>
            <a:r>
              <a:rPr lang="en-US" dirty="0"/>
              <a:t>Apps have some benefit over e-mail</a:t>
            </a:r>
          </a:p>
          <a:p>
            <a:pPr lvl="1"/>
            <a:r>
              <a:rPr lang="en-US" dirty="0"/>
              <a:t>Can use to confirm availability for games</a:t>
            </a:r>
          </a:p>
          <a:p>
            <a:pPr lvl="1"/>
            <a:r>
              <a:rPr lang="en-US" dirty="0"/>
              <a:t>Can share pictures easily</a:t>
            </a:r>
          </a:p>
          <a:p>
            <a:r>
              <a:rPr lang="en-US" dirty="0"/>
              <a:t>Most important is a method you’re comfortable with to enable communication throughout the season</a:t>
            </a:r>
          </a:p>
          <a:p>
            <a:r>
              <a:rPr lang="en-US" dirty="0"/>
              <a:t>Each Week-</a:t>
            </a:r>
          </a:p>
          <a:p>
            <a:pPr lvl="1"/>
            <a:r>
              <a:rPr lang="en-US" dirty="0"/>
              <a:t>Tues/Weds – reach out to the opposing coach to confirm game time and location</a:t>
            </a:r>
          </a:p>
          <a:p>
            <a:pPr lvl="1"/>
            <a:r>
              <a:rPr lang="en-US" dirty="0"/>
              <a:t>Weds/Thurs – reminder to team about game time and location</a:t>
            </a:r>
          </a:p>
        </p:txBody>
      </p:sp>
    </p:spTree>
    <p:extLst>
      <p:ext uri="{BB962C8B-B14F-4D97-AF65-F5344CB8AC3E}">
        <p14:creationId xmlns:p14="http://schemas.microsoft.com/office/powerpoint/2010/main" val="448306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2574</TotalTime>
  <Words>648</Words>
  <Application>Microsoft Macintosh PowerPoint</Application>
  <PresentationFormat>Widescreen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Corbel</vt:lpstr>
      <vt:lpstr>Wingdings</vt:lpstr>
      <vt:lpstr>Banded</vt:lpstr>
      <vt:lpstr>New Travel Coach Orientation</vt:lpstr>
      <vt:lpstr>Intro</vt:lpstr>
      <vt:lpstr>Practices</vt:lpstr>
      <vt:lpstr>Drill Selection &amp; Resources</vt:lpstr>
      <vt:lpstr>Some Go-To Drills</vt:lpstr>
      <vt:lpstr>Keeping Track</vt:lpstr>
      <vt:lpstr>In-Game Management</vt:lpstr>
      <vt:lpstr>Managing Subs &amp; Positions</vt:lpstr>
      <vt:lpstr>Communications</vt:lpstr>
      <vt:lpstr>Most Importantly</vt:lpstr>
    </vt:vector>
  </TitlesOfParts>
  <Company>FAA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Dickert, Kevin (FAA)</dc:creator>
  <cp:lastModifiedBy>Sarah Allen</cp:lastModifiedBy>
  <cp:revision>14</cp:revision>
  <dcterms:created xsi:type="dcterms:W3CDTF">2021-03-22T19:30:14Z</dcterms:created>
  <dcterms:modified xsi:type="dcterms:W3CDTF">2021-03-24T23:41:12Z</dcterms:modified>
</cp:coreProperties>
</file>