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300" r:id="rId5"/>
    <p:sldId id="285" r:id="rId6"/>
    <p:sldId id="260" r:id="rId7"/>
    <p:sldId id="296" r:id="rId8"/>
    <p:sldId id="294" r:id="rId9"/>
    <p:sldId id="298" r:id="rId10"/>
    <p:sldId id="262" r:id="rId11"/>
    <p:sldId id="287" r:id="rId12"/>
    <p:sldId id="290" r:id="rId13"/>
    <p:sldId id="292" r:id="rId14"/>
    <p:sldId id="297" r:id="rId15"/>
    <p:sldId id="299" r:id="rId16"/>
    <p:sldId id="261" r:id="rId17"/>
    <p:sldId id="276" r:id="rId18"/>
    <p:sldId id="278" r:id="rId19"/>
    <p:sldId id="265" r:id="rId20"/>
    <p:sldId id="267" r:id="rId21"/>
    <p:sldId id="27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9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1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1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2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6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0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3CCF23D-FD66-4566-B0AA-E6D6A61E7B0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3A20567-3641-4044-A4FC-B8F3368C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bedfordyouthsoccer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fordrecreation.org/" TargetMode="External"/><Relationship Id="rId2" Type="http://schemas.openxmlformats.org/officeDocument/2006/relationships/hyperlink" Target="http://www.bedfordyouthsoccer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363" y="3295290"/>
            <a:ext cx="2655310" cy="265531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9745"/>
            <a:ext cx="9144000" cy="2387600"/>
          </a:xfrm>
        </p:spPr>
        <p:txBody>
          <a:bodyPr/>
          <a:lstStyle/>
          <a:p>
            <a:r>
              <a:rPr lang="en-US" dirty="0"/>
              <a:t>Bedford Youth Soccer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3311"/>
            <a:ext cx="9144000" cy="1655762"/>
          </a:xfrm>
        </p:spPr>
        <p:txBody>
          <a:bodyPr/>
          <a:lstStyle/>
          <a:p>
            <a:r>
              <a:rPr lang="en-US" dirty="0"/>
              <a:t>Intramural Soccer </a:t>
            </a:r>
          </a:p>
          <a:p>
            <a:r>
              <a:rPr lang="en-US" dirty="0"/>
              <a:t>Coaches Meeting</a:t>
            </a:r>
          </a:p>
          <a:p>
            <a:r>
              <a:rPr lang="en-US" dirty="0"/>
              <a:t>Spring 2021</a:t>
            </a:r>
          </a:p>
        </p:txBody>
      </p:sp>
    </p:spTree>
    <p:extLst>
      <p:ext uri="{BB962C8B-B14F-4D97-AF65-F5344CB8AC3E}">
        <p14:creationId xmlns:p14="http://schemas.microsoft.com/office/powerpoint/2010/main" val="1854959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5250"/>
            <a:ext cx="10058400" cy="1609344"/>
          </a:xfrm>
        </p:spPr>
        <p:txBody>
          <a:bodyPr/>
          <a:lstStyle/>
          <a:p>
            <a:r>
              <a:rPr lang="en-US" dirty="0"/>
              <a:t>Its all about the Face Masks…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47233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Facemasks must be worn by players at all times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Facemasks must be worn by coaches at all times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Facemasks must be worn by spectators at all times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Players may only use masks that wrap behind the ears – no gaiter mask!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Coach/Assistant Coaches are responsible for making sure that all players/coaches/spectators are abiding by the facemask rules. If someone is in non-compliance the coach of that team should address the parent/spectator and if they do not comply the COVID Coordinator should contact the Recreation Department to report non-compliance.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Arguments and altercations regarding mask wear are to be avoided – just report it! Do not escalate the situation by applying repeated pressure.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Non compliance of facemask and distancing rules could result in suspension of field permits and program by the Town of Bedford.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9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5250"/>
            <a:ext cx="10058400" cy="1609344"/>
          </a:xfrm>
        </p:spPr>
        <p:txBody>
          <a:bodyPr/>
          <a:lstStyle/>
          <a:p>
            <a:r>
              <a:rPr lang="en-US" dirty="0"/>
              <a:t>Mask breaks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4723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How do you drink water with a mask on?</a:t>
            </a:r>
          </a:p>
          <a:p>
            <a:pPr marL="0" indent="0">
              <a:buNone/>
            </a:pPr>
            <a:r>
              <a:rPr lang="en-US" b="1" dirty="0"/>
              <a:t>YOU DON’T!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Kids will remove their mask to have water breaks.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Kids must maintain 6ft distance from each other when this happens. </a:t>
            </a:r>
          </a:p>
          <a:p>
            <a:pPr marL="0" indent="0">
              <a:buNone/>
            </a:pPr>
            <a:r>
              <a:rPr lang="en-US" b="1" dirty="0"/>
              <a:t>How do kids get water break?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Each kid should have his/her own “Cone”-</a:t>
            </a:r>
            <a:r>
              <a:rPr lang="en-US" dirty="0" err="1"/>
              <a:t>dom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Place cones at least 6 ft apart in a line on the side of the field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As kids come in, assign a kid a cone and have them put all their stuff next to that cone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As long as a kid puts a foot on the cone, mask can be removed to drink water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No one shall infringe on the sovereign boundary of a Cone-</a:t>
            </a:r>
            <a:r>
              <a:rPr lang="en-US" dirty="0" err="1"/>
              <a:t>dom</a:t>
            </a:r>
            <a:r>
              <a:rPr lang="en-US" dirty="0"/>
              <a:t> – (6ft boundary)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Trick: Place the cones where people and soccer balls are unlikely to cross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9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5250"/>
            <a:ext cx="10058400" cy="1609344"/>
          </a:xfrm>
        </p:spPr>
        <p:txBody>
          <a:bodyPr/>
          <a:lstStyle/>
          <a:p>
            <a:r>
              <a:rPr lang="en-US" dirty="0"/>
              <a:t>General Soccer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509001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10 minutes before session start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Coaches arrive and setup Cone-</a:t>
            </a:r>
            <a:r>
              <a:rPr lang="en-US" dirty="0" err="1"/>
              <a:t>dom</a:t>
            </a:r>
            <a:r>
              <a:rPr lang="en-US" dirty="0"/>
              <a:t> and any drills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Players may not be dropped off early!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5 minutes before session start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Players begin to arrive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Coach/</a:t>
            </a:r>
            <a:r>
              <a:rPr lang="en-US" dirty="0" err="1"/>
              <a:t>Covid</a:t>
            </a:r>
            <a:r>
              <a:rPr lang="en-US" dirty="0"/>
              <a:t> Coordinator greets each player, verbally verifies no symptoms and assigns the kid to a coach-group and a Cone-</a:t>
            </a:r>
            <a:r>
              <a:rPr lang="en-US" dirty="0" err="1"/>
              <a:t>dom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Session start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Start drills / practice portion of session (30 </a:t>
            </a:r>
            <a:r>
              <a:rPr lang="en-US" dirty="0" err="1"/>
              <a:t>mins</a:t>
            </a:r>
            <a:r>
              <a:rPr lang="en-US" dirty="0"/>
              <a:t> for K, 45 for 1</a:t>
            </a:r>
            <a:r>
              <a:rPr lang="en-US" baseline="30000" dirty="0"/>
              <a:t>st</a:t>
            </a:r>
            <a:r>
              <a:rPr lang="en-US" dirty="0"/>
              <a:t>, 45-60 for 2</a:t>
            </a:r>
            <a:r>
              <a:rPr lang="en-US" baseline="30000" dirty="0"/>
              <a:t>nd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~30 minute scrimmages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Start games / scrimmage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Session end time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Players leave field immediately – absolutely no “extra” shots/practice/mingling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Coaches only collect all equipment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10 minutes after session end time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Coaches need to vacate the field*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150" y="6543675"/>
            <a:ext cx="851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*While coaches should leave the field, coaches should never leave the facility before all kids have been picked up</a:t>
            </a:r>
          </a:p>
        </p:txBody>
      </p:sp>
    </p:spTree>
    <p:extLst>
      <p:ext uri="{BB962C8B-B14F-4D97-AF65-F5344CB8AC3E}">
        <p14:creationId xmlns:p14="http://schemas.microsoft.com/office/powerpoint/2010/main" val="1406871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5250"/>
            <a:ext cx="10058400" cy="1609344"/>
          </a:xfrm>
        </p:spPr>
        <p:txBody>
          <a:bodyPr/>
          <a:lstStyle/>
          <a:p>
            <a:r>
              <a:rPr lang="en-US" dirty="0"/>
              <a:t>Session Plans &amp; Mentors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50900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Session Plans will be provided by </a:t>
            </a:r>
            <a:r>
              <a:rPr lang="en-US" dirty="0" err="1"/>
              <a:t>Proformance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Session plans are on the website </a:t>
            </a:r>
            <a:r>
              <a:rPr lang="en-US" dirty="0">
                <a:hlinkClick r:id="rId2"/>
              </a:rPr>
              <a:t>www.bedfordyouthsoccer.org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Proformance</a:t>
            </a:r>
            <a:r>
              <a:rPr lang="en-US" dirty="0"/>
              <a:t> Soccer will provide coaching mentors to explain drills at the beginning of each session. </a:t>
            </a:r>
          </a:p>
          <a:p>
            <a:r>
              <a:rPr lang="en-US" dirty="0"/>
              <a:t>Each team should send a coach to </a:t>
            </a:r>
            <a:r>
              <a:rPr lang="en-US" dirty="0" err="1"/>
              <a:t>proformance’s</a:t>
            </a:r>
            <a:r>
              <a:rPr lang="en-US" dirty="0"/>
              <a:t> explanation of the drills.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Typically 3 drills, ~8-10 minutes per with water breaks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Plans will be physical distance friendly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Please think about how to account for COVID, e.g.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For shooting drills, have a coach or parent stationed behind the net to nudge balls out with their feet so players aren’t having to dig around in the net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For drills that would normally have kids standing in line, space cones 6 </a:t>
            </a:r>
            <a:r>
              <a:rPr lang="en-US" dirty="0" err="1"/>
              <a:t>ft</a:t>
            </a:r>
            <a:r>
              <a:rPr lang="en-US" dirty="0"/>
              <a:t> apart to identify where they should wait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Please use the drills provided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Ensures all players focus on the same skills each week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8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5250"/>
            <a:ext cx="10058400" cy="1609344"/>
          </a:xfrm>
        </p:spPr>
        <p:txBody>
          <a:bodyPr/>
          <a:lstStyle/>
          <a:p>
            <a:r>
              <a:rPr lang="en-US" dirty="0"/>
              <a:t>Scrimmages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50900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4v4 inter-team scrimmages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Half the players will stay at their “home” field with one coach, the other half will travel to another field with the 2</a:t>
            </a:r>
            <a:r>
              <a:rPr lang="en-US" baseline="30000" dirty="0"/>
              <a:t>nd</a:t>
            </a:r>
            <a:r>
              <a:rPr lang="en-US" dirty="0"/>
              <a:t> coach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Critical to have 2 coaches each week to manage each team in the scrimmage – if a coach will miss a week, a parent will have to step in.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Don’t keep score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Balance teams to the best of your ability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4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5250"/>
            <a:ext cx="10058400" cy="1609344"/>
          </a:xfrm>
        </p:spPr>
        <p:txBody>
          <a:bodyPr/>
          <a:lstStyle/>
          <a:p>
            <a:r>
              <a:rPr lang="en-US" dirty="0"/>
              <a:t>Grade 2 Scrimmages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5090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5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Tracing and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When a parent/guardian brings a child to the first practice/scrimmage the child MUST bring a signed monitoring sheet required by the Town of Bedford. If a child does not have a sheet they will not be permitted to remain at soccer. Coaches will be provided extra monitoring sheets in case they forget.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By signing the monitoring sheet the parent is agreeing that they will keep their child home if they had answered yes to any of the monitoring questions.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Each team should have a COVID-19 Coordinator and must take attendance at all events and keep this record through the season.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If a child, coach or spectator tests positive the COVID-19 coordinator should contact Nikki or Amy at the Bedford Recreation Department immediately who will contact the Bedford Board of Health.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4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382" y="1274618"/>
            <a:ext cx="251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Agreement for Symptom Monitoring for the Town of Bedford</a:t>
            </a:r>
          </a:p>
          <a:p>
            <a:r>
              <a:rPr lang="en-US" dirty="0"/>
              <a:t>*must be turned in once at the start of the season. </a:t>
            </a:r>
          </a:p>
          <a:p>
            <a:endParaRPr lang="en-US" dirty="0"/>
          </a:p>
          <a:p>
            <a:r>
              <a:rPr lang="en-US" dirty="0"/>
              <a:t>Forms will be emailed to parents before the start of the season.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74" y="0"/>
            <a:ext cx="4855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073" y="822037"/>
            <a:ext cx="2512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Medical Release Form</a:t>
            </a:r>
          </a:p>
          <a:p>
            <a:r>
              <a:rPr lang="en-US" dirty="0"/>
              <a:t>*Coaches keep forms in their team bag all season. </a:t>
            </a:r>
          </a:p>
          <a:p>
            <a:endParaRPr lang="en-US" dirty="0"/>
          </a:p>
          <a:p>
            <a:r>
              <a:rPr lang="en-US" dirty="0"/>
              <a:t>Forms will be emailed to parents before the start of the season.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"/>
          <a:stretch/>
        </p:blipFill>
        <p:spPr>
          <a:xfrm>
            <a:off x="3500583" y="166255"/>
            <a:ext cx="5791009" cy="653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3D42C-9BE3-4A32-99DD-37629C526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9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Town of Bedford CORI form is required for all coaches/coordinators. CORI forms should be emailed to Nikki </a:t>
            </a:r>
            <a:r>
              <a:rPr lang="en-US" dirty="0" smtClean="0"/>
              <a:t>Taylor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525" y="5947525"/>
            <a:ext cx="910475" cy="9104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Mission of Bedford Youth Soccer</a:t>
            </a:r>
          </a:p>
          <a:p>
            <a:r>
              <a:rPr lang="en-US" dirty="0"/>
              <a:t>COVID Guidelines and Modified Play</a:t>
            </a:r>
          </a:p>
          <a:p>
            <a:r>
              <a:rPr lang="en-US" dirty="0"/>
              <a:t>Field and Personal Spacing</a:t>
            </a:r>
          </a:p>
          <a:p>
            <a:r>
              <a:rPr lang="en-US" dirty="0"/>
              <a:t>Face Masks</a:t>
            </a:r>
          </a:p>
          <a:p>
            <a:r>
              <a:rPr lang="en-US" dirty="0"/>
              <a:t>Soccer Sessions/Games/Overview</a:t>
            </a:r>
          </a:p>
          <a:p>
            <a:r>
              <a:rPr lang="en-US" dirty="0"/>
              <a:t>COVID Tracking Procedures</a:t>
            </a:r>
          </a:p>
          <a:p>
            <a:r>
              <a:rPr lang="en-US" dirty="0"/>
              <a:t>Medical Release and Cori</a:t>
            </a:r>
          </a:p>
          <a:p>
            <a:r>
              <a:rPr lang="en-US" dirty="0"/>
              <a:t>Field Assignment</a:t>
            </a:r>
          </a:p>
          <a:p>
            <a:r>
              <a:rPr lang="en-US" dirty="0"/>
              <a:t>Equipment</a:t>
            </a:r>
          </a:p>
          <a:p>
            <a:r>
              <a:rPr lang="en-US" dirty="0"/>
              <a:t>Other Notes / Coaching Resources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9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Equipment/Equipment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27" y="1708727"/>
            <a:ext cx="10982037" cy="4463473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b="1" u="sng" dirty="0">
                <a:solidFill>
                  <a:srgbClr val="0070C0"/>
                </a:solidFill>
              </a:rPr>
              <a:t>Grade K-2</a:t>
            </a:r>
            <a:r>
              <a:rPr lang="en-US" dirty="0">
                <a:solidFill>
                  <a:srgbClr val="0070C0"/>
                </a:solidFill>
              </a:rPr>
              <a:t>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Equipment pick up is Friday, April 9 from 4:00-6:00 PM at Springs Brook Park (181 Springs Road). </a:t>
            </a:r>
            <a:r>
              <a:rPr lang="en-US" dirty="0" err="1">
                <a:solidFill>
                  <a:srgbClr val="0070C0"/>
                </a:solidFill>
              </a:rPr>
              <a:t>Pleaes</a:t>
            </a:r>
            <a:r>
              <a:rPr lang="en-US" dirty="0">
                <a:solidFill>
                  <a:srgbClr val="0070C0"/>
                </a:solidFill>
              </a:rPr>
              <a:t> drive all the way down the road to the bathhouse for pick up.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12 Mudge Way will be closed the entire season. If you cannot make these pick up </a:t>
            </a:r>
            <a:r>
              <a:rPr lang="en-US" dirty="0" err="1">
                <a:solidFill>
                  <a:srgbClr val="0070C0"/>
                </a:solidFill>
              </a:rPr>
              <a:t>tiems</a:t>
            </a:r>
            <a:r>
              <a:rPr lang="en-US" dirty="0">
                <a:solidFill>
                  <a:srgbClr val="0070C0"/>
                </a:solidFill>
              </a:rPr>
              <a:t> please contact Nikki Taylor.  If you need equipment replenished please contact Nikki Taylor at the Bedford Recreation Department.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Each coach will receive hand sanitizer and sanitizing wipes in their equipment bag.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Each player will receive a </a:t>
            </a:r>
            <a:r>
              <a:rPr lang="en-US" dirty="0" err="1"/>
              <a:t>pinnie</a:t>
            </a:r>
            <a:r>
              <a:rPr lang="en-US" dirty="0"/>
              <a:t> that they should be given at the first practice. </a:t>
            </a:r>
            <a:r>
              <a:rPr lang="en-US" dirty="0" err="1"/>
              <a:t>Pinnies</a:t>
            </a:r>
            <a:r>
              <a:rPr lang="en-US" dirty="0"/>
              <a:t> will be taken home by players each practice and brought back for their dedicated use for the season.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Shared equipment must be sanitized after each use.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Benches should not be used this season.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1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5" y="99383"/>
            <a:ext cx="10058400" cy="1609344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27" y="1404257"/>
            <a:ext cx="10982037" cy="47679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Communication with parents throughout the season is key.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Attitude: players follow the coaches example when it comes to attitude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Players may not wear jewelry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Weather cancellation: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By 7:00 AM (morning sessions)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By 11:00 AM (afternoon sessions)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If there is a weather cancellation it is the coaches responsibility to notify their players.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15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7" y="2121408"/>
            <a:ext cx="10369117" cy="4050792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Visit </a:t>
            </a:r>
            <a:r>
              <a:rPr lang="en-US" sz="1400" dirty="0" err="1">
                <a:hlinkClick r:id="rId2"/>
              </a:rPr>
              <a:t>www.bedfordyouthsoccer.org</a:t>
            </a:r>
            <a:r>
              <a:rPr lang="en-US" sz="1400" dirty="0"/>
              <a:t> for coaching resources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Nikki Taylor- Bedford Youth Soccer </a:t>
            </a:r>
            <a:r>
              <a:rPr lang="en-US" sz="1400" dirty="0" smtClean="0"/>
              <a:t>Liaison</a:t>
            </a: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Jason Rotella- Chair, Bedford Soccer </a:t>
            </a:r>
            <a:r>
              <a:rPr lang="en-US" sz="1400" dirty="0" smtClean="0"/>
              <a:t>Association</a:t>
            </a: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For weekend field closures/program cancellation due to weather please check our website at </a:t>
            </a:r>
            <a:r>
              <a:rPr lang="en-US" sz="1400" dirty="0">
                <a:hlinkClick r:id="rId3"/>
              </a:rPr>
              <a:t>www.bedfordrecreation.org</a:t>
            </a: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Intramural </a:t>
            </a:r>
            <a:r>
              <a:rPr lang="en-US" dirty="0"/>
              <a:t>Coordinators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Kevin </a:t>
            </a:r>
            <a:r>
              <a:rPr lang="en-US" dirty="0" err="1" smtClean="0"/>
              <a:t>Dickert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Jay </a:t>
            </a:r>
            <a:r>
              <a:rPr lang="en-US" dirty="0" err="1" smtClean="0"/>
              <a:t>Hadden</a:t>
            </a: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974" y="3916528"/>
            <a:ext cx="10058400" cy="1609344"/>
          </a:xfrm>
        </p:spPr>
        <p:txBody>
          <a:bodyPr/>
          <a:lstStyle/>
          <a:p>
            <a:r>
              <a:rPr lang="en-US" dirty="0"/>
              <a:t>Fall 2020 Soccer goal: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7615" y="1644517"/>
            <a:ext cx="112176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</a:rPr>
              <a:t>Bedford Soccer's mission is to serve the children and achieve these goals: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1. All children can play. We provide opportunities for children of all skill levels to learn and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play the game.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2. Fun, learning, enjoyment. Having fun, learning and enjoying the game are always more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important than winning.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3. The game is the best teacher. Effective practice combines age-appropriate skill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development with time spent playing the game.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4. Sportsmanship and teamwork. Learning and demonstrating excellent sportsmanship and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teamwork are key parts of learning soccer. 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5. Positive coaching. Coaching must always be positive, supporting children's enjoyment of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the game, strengthening children's self esteem and creating a positive environment.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6. Positive spectatorship. Parents and spectators play a crucial role in providing a positive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experience for the children. Positive spectators show respect for and appreciation of the</a:t>
            </a:r>
          </a:p>
          <a:p>
            <a:r>
              <a:rPr lang="en-US" sz="1200" dirty="0">
                <a:latin typeface="Helvetica" panose="020B0604020202020204" pitchFamily="34" charset="0"/>
              </a:rPr>
              <a:t>	game, the coaches, and the players on all teams.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4482" y="440818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Mission of Bedford Youth Soccer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218" y="5246255"/>
            <a:ext cx="971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build a healthy community by providing soccer to as many children as possible in a fun and safe environment. </a:t>
            </a:r>
          </a:p>
        </p:txBody>
      </p:sp>
    </p:spTree>
    <p:extLst>
      <p:ext uri="{BB962C8B-B14F-4D97-AF65-F5344CB8AC3E}">
        <p14:creationId xmlns:p14="http://schemas.microsoft.com/office/powerpoint/2010/main" val="1562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482" y="440818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Program Dates, Times and Locations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C5EB52-44F0-4941-99E2-E5C4C5591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r>
              <a:rPr lang="en-US" sz="2400" dirty="0"/>
              <a:t>Program Dates: 4/10-6/12 (no soccer 5/31)</a:t>
            </a:r>
          </a:p>
          <a:p>
            <a:r>
              <a:rPr lang="en-US" sz="2400" u="sng" dirty="0"/>
              <a:t>Grade 2</a:t>
            </a:r>
            <a:r>
              <a:rPr lang="en-US" sz="2400" dirty="0"/>
              <a:t>: 8:45-10:15 AM (Boys: J Field/Girls: Plateau Field)</a:t>
            </a:r>
          </a:p>
          <a:p>
            <a:r>
              <a:rPr lang="en-US" sz="2400" u="sng" dirty="0"/>
              <a:t>Grade K</a:t>
            </a:r>
            <a:r>
              <a:rPr lang="en-US" sz="2400" dirty="0"/>
              <a:t>: 10:45-11:45 AM (Boys: J Field/Girls: Plateau Field)</a:t>
            </a:r>
          </a:p>
          <a:p>
            <a:r>
              <a:rPr lang="en-US" sz="2400" u="sng" dirty="0"/>
              <a:t>Grade 1</a:t>
            </a:r>
            <a:r>
              <a:rPr lang="en-US" sz="2400" dirty="0"/>
              <a:t>: 12:30-1:45 PM </a:t>
            </a:r>
            <a:r>
              <a:rPr lang="en-US" sz="2800" dirty="0"/>
              <a:t>(</a:t>
            </a:r>
            <a:r>
              <a:rPr lang="en-US" sz="2400" dirty="0"/>
              <a:t>Boys: J Field/Girls: Plateau Field)</a:t>
            </a:r>
          </a:p>
          <a:p>
            <a:endParaRPr lang="en-US" sz="2400" dirty="0"/>
          </a:p>
          <a:p>
            <a:r>
              <a:rPr lang="en-US" sz="2400" dirty="0"/>
              <a:t>The program will take place at the JGMS Field Complex. 99 McMahon Road. You can park in the front or back of the school.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124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02B0-99D3-4D66-877B-34B4F8EA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E37C-7E6A-490D-B6BE-3D15C8093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Modified Requirements:</a:t>
            </a:r>
          </a:p>
          <a:p>
            <a:pPr lvl="1"/>
            <a:r>
              <a:rPr lang="en-US" sz="2000" dirty="0"/>
              <a:t>Must try to generally keep apart 6 ft as much as possible</a:t>
            </a:r>
          </a:p>
          <a:p>
            <a:pPr lvl="1"/>
            <a:r>
              <a:rPr lang="en-US" sz="2000" dirty="0"/>
              <a:t>Try to avoid physical contact if possible</a:t>
            </a:r>
          </a:p>
          <a:p>
            <a:pPr lvl="1"/>
            <a:r>
              <a:rPr lang="en-US" sz="2000" dirty="0"/>
              <a:t>Masks must be worn by players, spectators and coaches at all times with the exception of water breaks. Water breaks must be physically distant. </a:t>
            </a:r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FF559-C0A5-4C3F-A399-5011CE3D7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4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186204"/>
            <a:ext cx="10870103" cy="1609344"/>
          </a:xfrm>
        </p:spPr>
        <p:txBody>
          <a:bodyPr>
            <a:normAutofit/>
          </a:bodyPr>
          <a:lstStyle/>
          <a:p>
            <a:r>
              <a:rPr lang="en-US" sz="4400" dirty="0"/>
              <a:t>Spread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022" y="1343026"/>
            <a:ext cx="10330226" cy="48291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As a Coach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DO: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Encourage the kids to space out via good soccer habits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Drills that help kids keep distance from each other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Encourage good defensive and offensive position on the field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Encourage communication, passing and 1v1 defense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DON’T: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Spend the whole practice screaming “DON’T TOUCH EACH OTHER!”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Encourage bad soccer habits by trying to avoid contact at all costs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5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186204"/>
            <a:ext cx="10870103" cy="1609344"/>
          </a:xfrm>
        </p:spPr>
        <p:txBody>
          <a:bodyPr>
            <a:normAutofit/>
          </a:bodyPr>
          <a:lstStyle/>
          <a:p>
            <a:r>
              <a:rPr lang="en-US" sz="4400" dirty="0"/>
              <a:t>Spread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022" y="1343026"/>
            <a:ext cx="10330226" cy="48291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Alternatives to “DON’T TOUCH EACH OTHER!”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“Find your space”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“Get open”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“Make yourself available”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“Spread out”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“Use the whole field”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022" y="1795548"/>
            <a:ext cx="10330226" cy="4767177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q"/>
            </a:pPr>
            <a:endParaRPr lang="en-US" sz="2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Coaches should distance 6 feet from players when possible.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Players should distance from each other when possible on the field.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No hand shakes, fist bumping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Spectators must remain 8 feet away from sideline to keep distancing from players and coaches.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Spectators must remain 6 feet away from other spectators at all times and wear a mask at all times.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7" y="0"/>
            <a:ext cx="10058400" cy="1609344"/>
          </a:xfrm>
        </p:spPr>
        <p:txBody>
          <a:bodyPr/>
          <a:lstStyle/>
          <a:p>
            <a:r>
              <a:rPr lang="en-US" dirty="0"/>
              <a:t>Field Setup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70" y="5947525"/>
            <a:ext cx="910475" cy="910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10B27-0B68-4D96-B2B3-C16229E45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1484415"/>
            <a:ext cx="3941853" cy="5575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8FC50-A5F2-4010-B902-5F879BA05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3" y="1484415"/>
            <a:ext cx="3941854" cy="5575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503B2-DB49-4628-9A97-A69301E08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91" y="1504883"/>
            <a:ext cx="3927383" cy="55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277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1065</TotalTime>
  <Words>1673</Words>
  <Application>Microsoft Office PowerPoint</Application>
  <PresentationFormat>Widescreen</PresentationFormat>
  <Paragraphs>178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Helvetica</vt:lpstr>
      <vt:lpstr>Rockwell</vt:lpstr>
      <vt:lpstr>Rockwell Condensed</vt:lpstr>
      <vt:lpstr>Wingdings</vt:lpstr>
      <vt:lpstr>Wood Type</vt:lpstr>
      <vt:lpstr>Bedford Youth Soccer</vt:lpstr>
      <vt:lpstr>Agenda</vt:lpstr>
      <vt:lpstr>Fall 2020 Soccer goal:</vt:lpstr>
      <vt:lpstr>PowerPoint Presentation</vt:lpstr>
      <vt:lpstr>COVID Guidelines</vt:lpstr>
      <vt:lpstr>Spread out</vt:lpstr>
      <vt:lpstr>Spread out</vt:lpstr>
      <vt:lpstr>Other modifications</vt:lpstr>
      <vt:lpstr>Field Setup</vt:lpstr>
      <vt:lpstr>Its all about the Face Masks…</vt:lpstr>
      <vt:lpstr>Mask breaks</vt:lpstr>
      <vt:lpstr>General Soccer Session</vt:lpstr>
      <vt:lpstr>Session Plans &amp; Mentors</vt:lpstr>
      <vt:lpstr>Scrimmages</vt:lpstr>
      <vt:lpstr>Grade 2 Scrimmages</vt:lpstr>
      <vt:lpstr>COVID-19 Tracing and procedures</vt:lpstr>
      <vt:lpstr>PowerPoint Presentation</vt:lpstr>
      <vt:lpstr>PowerPoint Presentation</vt:lpstr>
      <vt:lpstr>CORI</vt:lpstr>
      <vt:lpstr>Equipment/Equipment Distribution</vt:lpstr>
      <vt:lpstr>Additional Information</vt:lpstr>
      <vt:lpstr>Coaching resources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Bedford Youth Soccer</dc:title>
  <dc:creator>Taylor, Nikki</dc:creator>
  <cp:lastModifiedBy>Rotella, Jason - 1005 - MITLL</cp:lastModifiedBy>
  <cp:revision>88</cp:revision>
  <dcterms:created xsi:type="dcterms:W3CDTF">2020-08-12T18:16:04Z</dcterms:created>
  <dcterms:modified xsi:type="dcterms:W3CDTF">2021-04-07T23:59:32Z</dcterms:modified>
</cp:coreProperties>
</file>